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696" r:id="rId1"/>
  </p:sldMasterIdLst>
  <p:sldIdLst>
    <p:sldId id="256" r:id="rId2"/>
    <p:sldId id="259" r:id="rId3"/>
    <p:sldId id="258" r:id="rId4"/>
    <p:sldId id="260" r:id="rId5"/>
    <p:sldId id="257" r:id="rId6"/>
    <p:sldId id="262" r:id="rId7"/>
    <p:sldId id="264" r:id="rId8"/>
    <p:sldId id="28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وعد" initials="وعد" lastIdx="1" clrIdx="0">
    <p:extLst>
      <p:ext uri="{19B8F6BF-5375-455C-9EA6-DF929625EA0E}">
        <p15:presenceInfo xmlns:p15="http://schemas.microsoft.com/office/powerpoint/2012/main" userId="56e6b7133667fbc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6364" autoAdjust="0"/>
    <p:restoredTop sz="94660"/>
  </p:normalViewPr>
  <p:slideViewPr>
    <p:cSldViewPr snapToGrid="0">
      <p:cViewPr varScale="1">
        <p:scale>
          <a:sx n="56" d="100"/>
          <a:sy n="56" d="100"/>
        </p:scale>
        <p:origin x="778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11-30T12:33:05.369" idx="1">
    <p:pos x="7670" y="10"/>
    <p:text/>
    <p:extLst>
      <p:ext uri="{C676402C-5697-4E1C-873F-D02D1690AC5C}">
        <p15:threadingInfo xmlns:p15="http://schemas.microsoft.com/office/powerpoint/2012/main" timeZoneBias="-180"/>
      </p:ext>
    </p:extLs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13D47D7-BF09-4EF5-94C2-F2F1BD6ADB88}" type="doc">
      <dgm:prSet loTypeId="urn:microsoft.com/office/officeart/2005/8/layout/vList2" loCatId="list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FE92328-D890-47D5-8CA7-51271EFC4F27}">
      <dgm:prSet/>
      <dgm:spPr/>
      <dgm:t>
        <a:bodyPr/>
        <a:lstStyle/>
        <a:p>
          <a:r>
            <a:rPr lang="en-US"/>
            <a:t>system used</a:t>
          </a:r>
          <a:r>
            <a:rPr lang="ar-SA"/>
            <a:t>:</a:t>
          </a:r>
          <a:endParaRPr lang="en-US"/>
        </a:p>
      </dgm:t>
    </dgm:pt>
    <dgm:pt modelId="{3315211D-3957-4B89-A66E-3EBE0045F97C}" type="parTrans" cxnId="{E69962F7-863E-4D85-805F-F9942554F444}">
      <dgm:prSet/>
      <dgm:spPr/>
      <dgm:t>
        <a:bodyPr/>
        <a:lstStyle/>
        <a:p>
          <a:endParaRPr lang="en-US"/>
        </a:p>
      </dgm:t>
    </dgm:pt>
    <dgm:pt modelId="{A4E0DA6D-A109-4EF0-9ABC-A91D4A01D3F5}" type="sibTrans" cxnId="{E69962F7-863E-4D85-805F-F9942554F444}">
      <dgm:prSet/>
      <dgm:spPr/>
      <dgm:t>
        <a:bodyPr/>
        <a:lstStyle/>
        <a:p>
          <a:endParaRPr lang="en-US"/>
        </a:p>
      </dgm:t>
    </dgm:pt>
    <dgm:pt modelId="{2EB0AE72-60BF-4736-BC6A-9A143EB50378}" type="pres">
      <dgm:prSet presAssocID="{813D47D7-BF09-4EF5-94C2-F2F1BD6ADB88}" presName="linear" presStyleCnt="0">
        <dgm:presLayoutVars>
          <dgm:animLvl val="lvl"/>
          <dgm:resizeHandles val="exact"/>
        </dgm:presLayoutVars>
      </dgm:prSet>
      <dgm:spPr/>
    </dgm:pt>
    <dgm:pt modelId="{57AB7E54-D11F-4CEA-B823-068DD5408C58}" type="pres">
      <dgm:prSet presAssocID="{7FE92328-D890-47D5-8CA7-51271EFC4F27}" presName="parentText" presStyleLbl="node1" presStyleIdx="0" presStyleCnt="1" custScaleY="34122" custLinFactNeighborX="715" custLinFactNeighborY="6051">
        <dgm:presLayoutVars>
          <dgm:chMax val="0"/>
          <dgm:bulletEnabled val="1"/>
        </dgm:presLayoutVars>
      </dgm:prSet>
      <dgm:spPr/>
    </dgm:pt>
  </dgm:ptLst>
  <dgm:cxnLst>
    <dgm:cxn modelId="{D0CA3A2C-27B7-41BE-A4EB-01A26525F1E3}" type="presOf" srcId="{7FE92328-D890-47D5-8CA7-51271EFC4F27}" destId="{57AB7E54-D11F-4CEA-B823-068DD5408C58}" srcOrd="0" destOrd="0" presId="urn:microsoft.com/office/officeart/2005/8/layout/vList2"/>
    <dgm:cxn modelId="{9FBCA8BD-0BAF-423A-90BB-6B0BC9A845D3}" type="presOf" srcId="{813D47D7-BF09-4EF5-94C2-F2F1BD6ADB88}" destId="{2EB0AE72-60BF-4736-BC6A-9A143EB50378}" srcOrd="0" destOrd="0" presId="urn:microsoft.com/office/officeart/2005/8/layout/vList2"/>
    <dgm:cxn modelId="{E69962F7-863E-4D85-805F-F9942554F444}" srcId="{813D47D7-BF09-4EF5-94C2-F2F1BD6ADB88}" destId="{7FE92328-D890-47D5-8CA7-51271EFC4F27}" srcOrd="0" destOrd="0" parTransId="{3315211D-3957-4B89-A66E-3EBE0045F97C}" sibTransId="{A4E0DA6D-A109-4EF0-9ABC-A91D4A01D3F5}"/>
    <dgm:cxn modelId="{B31803DE-C869-401E-AFB0-425FF31BB34C}" type="presParOf" srcId="{2EB0AE72-60BF-4736-BC6A-9A143EB50378}" destId="{57AB7E54-D11F-4CEA-B823-068DD5408C58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00CA5E4-822A-437E-8061-D82D36A10F75}" type="doc">
      <dgm:prSet loTypeId="urn:microsoft.com/office/officeart/2005/8/layout/vList2" loCatId="list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41027BA-9339-4F7F-BFBC-3191A9575154}">
      <dgm:prSet custT="1"/>
      <dgm:spPr/>
      <dgm:t>
        <a:bodyPr/>
        <a:lstStyle/>
        <a:p>
          <a:r>
            <a:rPr lang="en-US" sz="2600" b="1" i="0" dirty="0"/>
            <a:t>Project </a:t>
          </a:r>
          <a:r>
            <a:rPr lang="en-US" sz="2400" b="1" i="0" dirty="0">
              <a:effectLst/>
            </a:rPr>
            <a:t>Ideas</a:t>
          </a:r>
          <a:r>
            <a:rPr lang="ar-SA" sz="2600" b="1" i="0" dirty="0"/>
            <a:t>:</a:t>
          </a:r>
          <a:endParaRPr lang="en-US" sz="2600" b="1" dirty="0"/>
        </a:p>
      </dgm:t>
    </dgm:pt>
    <dgm:pt modelId="{A4AA0738-8A0F-4547-B6CB-F10F5B2502D9}" type="sibTrans" cxnId="{9AB9D534-376A-4E8D-8203-01D5AC97317E}">
      <dgm:prSet/>
      <dgm:spPr/>
      <dgm:t>
        <a:bodyPr/>
        <a:lstStyle/>
        <a:p>
          <a:endParaRPr lang="en-US"/>
        </a:p>
      </dgm:t>
    </dgm:pt>
    <dgm:pt modelId="{22B53976-EE6C-44DA-8A1B-2EEDCE62F9B0}" type="parTrans" cxnId="{9AB9D534-376A-4E8D-8203-01D5AC97317E}">
      <dgm:prSet/>
      <dgm:spPr/>
      <dgm:t>
        <a:bodyPr/>
        <a:lstStyle/>
        <a:p>
          <a:endParaRPr lang="en-US"/>
        </a:p>
      </dgm:t>
    </dgm:pt>
    <dgm:pt modelId="{EC57432D-B475-40B0-B4AD-6FE896ABE4C0}" type="pres">
      <dgm:prSet presAssocID="{500CA5E4-822A-437E-8061-D82D36A10F75}" presName="linear" presStyleCnt="0">
        <dgm:presLayoutVars>
          <dgm:animLvl val="lvl"/>
          <dgm:resizeHandles val="exact"/>
        </dgm:presLayoutVars>
      </dgm:prSet>
      <dgm:spPr/>
    </dgm:pt>
    <dgm:pt modelId="{0CF28B49-85CE-4F15-835B-F1C52DA0FC70}" type="pres">
      <dgm:prSet presAssocID="{B41027BA-9339-4F7F-BFBC-3191A9575154}" presName="parentText" presStyleLbl="node1" presStyleIdx="0" presStyleCnt="1" custScaleY="42667" custLinFactNeighborY="-2372">
        <dgm:presLayoutVars>
          <dgm:chMax val="0"/>
          <dgm:bulletEnabled val="1"/>
        </dgm:presLayoutVars>
      </dgm:prSet>
      <dgm:spPr/>
    </dgm:pt>
  </dgm:ptLst>
  <dgm:cxnLst>
    <dgm:cxn modelId="{7A393C2E-4C15-46E8-A7B0-513CBEB800C0}" type="presOf" srcId="{B41027BA-9339-4F7F-BFBC-3191A9575154}" destId="{0CF28B49-85CE-4F15-835B-F1C52DA0FC70}" srcOrd="0" destOrd="0" presId="urn:microsoft.com/office/officeart/2005/8/layout/vList2"/>
    <dgm:cxn modelId="{9AB9D534-376A-4E8D-8203-01D5AC97317E}" srcId="{500CA5E4-822A-437E-8061-D82D36A10F75}" destId="{B41027BA-9339-4F7F-BFBC-3191A9575154}" srcOrd="0" destOrd="0" parTransId="{22B53976-EE6C-44DA-8A1B-2EEDCE62F9B0}" sibTransId="{A4AA0738-8A0F-4547-B6CB-F10F5B2502D9}"/>
    <dgm:cxn modelId="{30FC2AFA-D4BB-4EF7-8E81-D5E676F71EF4}" type="presOf" srcId="{500CA5E4-822A-437E-8061-D82D36A10F75}" destId="{EC57432D-B475-40B0-B4AD-6FE896ABE4C0}" srcOrd="0" destOrd="0" presId="urn:microsoft.com/office/officeart/2005/8/layout/vList2"/>
    <dgm:cxn modelId="{FEFAEC27-9ECA-4A1C-924C-89137223FEB9}" type="presParOf" srcId="{EC57432D-B475-40B0-B4AD-6FE896ABE4C0}" destId="{0CF28B49-85CE-4F15-835B-F1C52DA0FC70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00CA5E4-822A-437E-8061-D82D36A10F75}" type="doc">
      <dgm:prSet loTypeId="urn:microsoft.com/office/officeart/2005/8/layout/vList2" loCatId="list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41027BA-9339-4F7F-BFBC-3191A9575154}">
      <dgm:prSet/>
      <dgm:spPr/>
      <dgm:t>
        <a:bodyPr/>
        <a:lstStyle/>
        <a:p>
          <a:r>
            <a:rPr lang="en-US" b="1" i="0" dirty="0"/>
            <a:t>Project Requirements</a:t>
          </a:r>
          <a:r>
            <a:rPr lang="ar-SA" b="1" i="0" dirty="0"/>
            <a:t>:</a:t>
          </a:r>
          <a:endParaRPr lang="en-US" dirty="0"/>
        </a:p>
      </dgm:t>
    </dgm:pt>
    <dgm:pt modelId="{A4AA0738-8A0F-4547-B6CB-F10F5B2502D9}" type="sibTrans" cxnId="{9AB9D534-376A-4E8D-8203-01D5AC97317E}">
      <dgm:prSet/>
      <dgm:spPr/>
      <dgm:t>
        <a:bodyPr/>
        <a:lstStyle/>
        <a:p>
          <a:endParaRPr lang="en-US"/>
        </a:p>
      </dgm:t>
    </dgm:pt>
    <dgm:pt modelId="{22B53976-EE6C-44DA-8A1B-2EEDCE62F9B0}" type="parTrans" cxnId="{9AB9D534-376A-4E8D-8203-01D5AC97317E}">
      <dgm:prSet/>
      <dgm:spPr/>
      <dgm:t>
        <a:bodyPr/>
        <a:lstStyle/>
        <a:p>
          <a:endParaRPr lang="en-US"/>
        </a:p>
      </dgm:t>
    </dgm:pt>
    <dgm:pt modelId="{EC57432D-B475-40B0-B4AD-6FE896ABE4C0}" type="pres">
      <dgm:prSet presAssocID="{500CA5E4-822A-437E-8061-D82D36A10F75}" presName="linear" presStyleCnt="0">
        <dgm:presLayoutVars>
          <dgm:animLvl val="lvl"/>
          <dgm:resizeHandles val="exact"/>
        </dgm:presLayoutVars>
      </dgm:prSet>
      <dgm:spPr/>
    </dgm:pt>
    <dgm:pt modelId="{0CF28B49-85CE-4F15-835B-F1C52DA0FC70}" type="pres">
      <dgm:prSet presAssocID="{B41027BA-9339-4F7F-BFBC-3191A9575154}" presName="parentText" presStyleLbl="node1" presStyleIdx="0" presStyleCnt="1" custLinFactNeighborY="-2372">
        <dgm:presLayoutVars>
          <dgm:chMax val="0"/>
          <dgm:bulletEnabled val="1"/>
        </dgm:presLayoutVars>
      </dgm:prSet>
      <dgm:spPr/>
    </dgm:pt>
  </dgm:ptLst>
  <dgm:cxnLst>
    <dgm:cxn modelId="{7A393C2E-4C15-46E8-A7B0-513CBEB800C0}" type="presOf" srcId="{B41027BA-9339-4F7F-BFBC-3191A9575154}" destId="{0CF28B49-85CE-4F15-835B-F1C52DA0FC70}" srcOrd="0" destOrd="0" presId="urn:microsoft.com/office/officeart/2005/8/layout/vList2"/>
    <dgm:cxn modelId="{9AB9D534-376A-4E8D-8203-01D5AC97317E}" srcId="{500CA5E4-822A-437E-8061-D82D36A10F75}" destId="{B41027BA-9339-4F7F-BFBC-3191A9575154}" srcOrd="0" destOrd="0" parTransId="{22B53976-EE6C-44DA-8A1B-2EEDCE62F9B0}" sibTransId="{A4AA0738-8A0F-4547-B6CB-F10F5B2502D9}"/>
    <dgm:cxn modelId="{30FC2AFA-D4BB-4EF7-8E81-D5E676F71EF4}" type="presOf" srcId="{500CA5E4-822A-437E-8061-D82D36A10F75}" destId="{EC57432D-B475-40B0-B4AD-6FE896ABE4C0}" srcOrd="0" destOrd="0" presId="urn:microsoft.com/office/officeart/2005/8/layout/vList2"/>
    <dgm:cxn modelId="{FEFAEC27-9ECA-4A1C-924C-89137223FEB9}" type="presParOf" srcId="{EC57432D-B475-40B0-B4AD-6FE896ABE4C0}" destId="{0CF28B49-85CE-4F15-835B-F1C52DA0FC70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AB7E54-D11F-4CEA-B823-068DD5408C58}">
      <dsp:nvSpPr>
        <dsp:cNvPr id="0" name=""/>
        <dsp:cNvSpPr/>
      </dsp:nvSpPr>
      <dsp:spPr>
        <a:xfrm>
          <a:off x="0" y="795366"/>
          <a:ext cx="6391278" cy="523786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system used</a:t>
          </a:r>
          <a:r>
            <a:rPr lang="ar-SA" sz="2100" kern="1200"/>
            <a:t>:</a:t>
          </a:r>
          <a:endParaRPr lang="en-US" sz="2100" kern="1200"/>
        </a:p>
      </dsp:txBody>
      <dsp:txXfrm>
        <a:off x="25569" y="820935"/>
        <a:ext cx="6340140" cy="47264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CF28B49-85CE-4F15-835B-F1C52DA0FC70}">
      <dsp:nvSpPr>
        <dsp:cNvPr id="0" name=""/>
        <dsp:cNvSpPr/>
      </dsp:nvSpPr>
      <dsp:spPr>
        <a:xfrm>
          <a:off x="0" y="112594"/>
          <a:ext cx="6057900" cy="511184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1" i="0" kern="1200" dirty="0"/>
            <a:t>Project </a:t>
          </a:r>
          <a:r>
            <a:rPr lang="en-US" sz="2400" b="1" i="0" kern="1200" dirty="0">
              <a:effectLst/>
            </a:rPr>
            <a:t>Ideas</a:t>
          </a:r>
          <a:r>
            <a:rPr lang="ar-SA" sz="2600" b="1" i="0" kern="1200" dirty="0"/>
            <a:t>:</a:t>
          </a:r>
          <a:endParaRPr lang="en-US" sz="2600" b="1" kern="1200" dirty="0"/>
        </a:p>
      </dsp:txBody>
      <dsp:txXfrm>
        <a:off x="24954" y="137548"/>
        <a:ext cx="6007992" cy="46127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CF28B49-85CE-4F15-835B-F1C52DA0FC70}">
      <dsp:nvSpPr>
        <dsp:cNvPr id="0" name=""/>
        <dsp:cNvSpPr/>
      </dsp:nvSpPr>
      <dsp:spPr>
        <a:xfrm>
          <a:off x="0" y="0"/>
          <a:ext cx="6711519" cy="64759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1" i="0" kern="1200" dirty="0"/>
            <a:t>Project Requirements</a:t>
          </a:r>
          <a:r>
            <a:rPr lang="ar-SA" sz="2700" b="1" i="0" kern="1200" dirty="0"/>
            <a:t>:</a:t>
          </a:r>
          <a:endParaRPr lang="en-US" sz="2700" kern="1200" dirty="0"/>
        </a:p>
      </dsp:txBody>
      <dsp:txXfrm>
        <a:off x="31613" y="31613"/>
        <a:ext cx="6648293" cy="58436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شريحة عنوا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ar-SA"/>
              <a:t>انقر لتحرير نمط عنوان الشكل الرئيسي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ar-SA"/>
              <a:t>انقر لتحرير نمط العنوان الفرعي للشكل الرئيسي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FB667-2382-4AFF-91A0-C6A32E061016}" type="datetimeFigureOut">
              <a:rPr lang="en-US" smtClean="0"/>
              <a:t>12/5/2021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31F899D6-2570-4D4C-85E8-C54FE69227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4736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العنوان والتسمية التوضيحي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ar-SA"/>
              <a:t>انقر لتحرير نمط عنوان الشكل الرئيسي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ar-SA"/>
              <a:t>انقر لتحرير أنماط نص الشكل الرئيسي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FB667-2382-4AFF-91A0-C6A32E061016}" type="datetimeFigureOut">
              <a:rPr lang="en-US" smtClean="0"/>
              <a:t>12/5/2021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31F899D6-2570-4D4C-85E8-C54FE69227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8320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اقتباس مع تسمية توضيحي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ar-SA"/>
              <a:t>انقر لتحرير نمط عنوان الشكل الرئيسي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ar-SA"/>
              <a:t>انقر لتحرير أنماط نص الشكل الرئيسي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ar-SA"/>
              <a:t>انقر لتحرير أنماط نص الشكل الرئيسي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FB667-2382-4AFF-91A0-C6A32E061016}" type="datetimeFigureOut">
              <a:rPr lang="en-US" smtClean="0"/>
              <a:t>12/5/2021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31F899D6-2570-4D4C-85E8-C54FE69227E1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149332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بطاقة اس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ar-SA"/>
              <a:t>انقر لتحرير نمط عنوان الشكل الرئيسي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ar-SA"/>
              <a:t>انقر لتحرير أنماط نص الشكل الرئيسي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FB667-2382-4AFF-91A0-C6A32E061016}" type="datetimeFigureOut">
              <a:rPr lang="en-US" smtClean="0"/>
              <a:t>12/5/2021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31F899D6-2570-4D4C-85E8-C54FE69227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6092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بطاقة اسم ذات اقتبا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ar-SA"/>
              <a:t>انقر لتحرير نمط عنوان الشكل الرئيسي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ar-SA"/>
              <a:t>انقر لتحرير أنماط نص الشكل الرئيسي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ar-SA"/>
              <a:t>انقر لتحرير أنماط نص الشكل الرئيسي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FB667-2382-4AFF-91A0-C6A32E061016}" type="datetimeFigureOut">
              <a:rPr lang="en-US" smtClean="0"/>
              <a:t>12/5/2021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31F899D6-2570-4D4C-85E8-C54FE69227E1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705601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صواب أو خطأ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ar-SA"/>
              <a:t>انقر لتحرير نمط عنوان الشكل الرئيسي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ar-SA"/>
              <a:t>انقر لتحرير أنماط نص الشكل الرئيسي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ar-SA"/>
              <a:t>انقر لتحرير أنماط نص الشكل الرئيسي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FB667-2382-4AFF-91A0-C6A32E061016}" type="datetimeFigureOut">
              <a:rPr lang="en-US" smtClean="0"/>
              <a:t>12/5/2021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31F899D6-2570-4D4C-85E8-C54FE69227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0562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عنوان ونص عمود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/>
              <a:t>انقر لتحرير نمط عنوان الشكل الرئيسي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ar-SA"/>
              <a:t>انقر لتحرير أنماط نص الشكل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FB667-2382-4AFF-91A0-C6A32E061016}" type="datetimeFigureOut">
              <a:rPr lang="en-US" smtClean="0"/>
              <a:t>12/5/2021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899D6-2570-4D4C-85E8-C54FE69227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9837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عنوان ونص عموديا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ar-SA"/>
              <a:t>انقر لتحرير نمط عنوان الشكل الرئيسي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ar-SA"/>
              <a:t>انقر لتحرير أنماط نص الشكل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FB667-2382-4AFF-91A0-C6A32E061016}" type="datetimeFigureOut">
              <a:rPr lang="en-US" smtClean="0"/>
              <a:t>12/5/2021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899D6-2570-4D4C-85E8-C54FE69227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988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عنوان ومحتو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ar-SA"/>
              <a:t>انقر لتحرير نمط عنوان الشكل الرئيسي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ar-SA"/>
              <a:t>انقر لتحرير أنماط نص الشكل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FB667-2382-4AFF-91A0-C6A32E061016}" type="datetimeFigureOut">
              <a:rPr lang="en-US" smtClean="0"/>
              <a:t>12/5/2021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899D6-2570-4D4C-85E8-C54FE69227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2363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عنوان المقط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ar-SA"/>
              <a:t>انقر لتحرير نمط عنوان الشكل الرئيسي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ar-SA"/>
              <a:t>انقر لتحرير أنماط نص الشكل الرئيسي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FB667-2382-4AFF-91A0-C6A32E061016}" type="datetimeFigureOut">
              <a:rPr lang="en-US" smtClean="0"/>
              <a:t>12/5/2021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31F899D6-2570-4D4C-85E8-C54FE69227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0708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محتويا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/>
              <a:t>انقر لتحرير نمط عنوان الشكل الرئيسي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ar-SA"/>
              <a:t>انقر لتحرير أنماط نص الشكل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ar-SA"/>
              <a:t>انقر لتحرير أنماط نص الشكل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FB667-2382-4AFF-91A0-C6A32E061016}" type="datetimeFigureOut">
              <a:rPr lang="en-US" smtClean="0"/>
              <a:t>12/5/2021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31F899D6-2570-4D4C-85E8-C54FE69227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1087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مقارن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/>
              <a:t>انقر لتحرير نمط عنوان الشكل الرئيسي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ar-SA"/>
              <a:t>انقر لتحرير أنماط نص الشكل الرئيسي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ar-SA"/>
              <a:t>انقر لتحرير أنماط نص الشكل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ar-SA"/>
              <a:t>انقر لتحرير أنماط نص الشكل الرئيسي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ar-SA"/>
              <a:t>انقر لتحرير أنماط نص الشكل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FB667-2382-4AFF-91A0-C6A32E061016}" type="datetimeFigureOut">
              <a:rPr lang="en-US" smtClean="0"/>
              <a:t>12/5/2021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31F899D6-2570-4D4C-85E8-C54FE69227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8080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عنوان فق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/>
              <a:t>انقر لتحرير نمط عنوان الشكل الرئيسي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FB667-2382-4AFF-91A0-C6A32E061016}" type="datetimeFigureOut">
              <a:rPr lang="en-US" smtClean="0"/>
              <a:t>12/5/2021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899D6-2570-4D4C-85E8-C54FE69227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0991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فار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FB667-2382-4AFF-91A0-C6A32E061016}" type="datetimeFigureOut">
              <a:rPr lang="en-US" smtClean="0"/>
              <a:t>12/5/2021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899D6-2570-4D4C-85E8-C54FE69227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8982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محتوى مع تسمية توضيحي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ar-SA"/>
              <a:t>انقر لتحرير نمط عنوان الشكل الرئيسي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ar-SA"/>
              <a:t>انقر لتحرير أنماط نص الشكل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ar-SA"/>
              <a:t>انقر لتحرير أنماط نص الشكل الرئيسي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FB667-2382-4AFF-91A0-C6A32E061016}" type="datetimeFigureOut">
              <a:rPr lang="en-US" smtClean="0"/>
              <a:t>12/5/2021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899D6-2570-4D4C-85E8-C54FE69227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4779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صورة مع تسمية توضيحي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ar-SA"/>
              <a:t>انقر لتحرير نمط عنوان الشكل الرئيسي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ar-SA"/>
              <a:t>انقر فوق الأيقونة لإضافة صورة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ar-SA"/>
              <a:t>انقر لتحرير أنماط نص الشكل الرئيسي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FB667-2382-4AFF-91A0-C6A32E061016}" type="datetimeFigureOut">
              <a:rPr lang="en-US" smtClean="0"/>
              <a:t>12/5/2021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31F899D6-2570-4D4C-85E8-C54FE69227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2566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ar-SA"/>
              <a:t>انقر لتحرير نمط عنوان الشكل الرئيسي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ar-SA"/>
              <a:t>انقر لتحرير أنماط نص الشكل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4FB667-2382-4AFF-91A0-C6A32E061016}" type="datetimeFigureOut">
              <a:rPr lang="en-US" smtClean="0"/>
              <a:t>12/5/2021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31F899D6-2570-4D4C-85E8-C54FE69227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5687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comments" Target="../comments/comment1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BF2668D2-007B-4A65-BEF5-BECF01D317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24362" y="1752600"/>
            <a:ext cx="3570598" cy="2941318"/>
          </a:xfr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>
            <a:normAutofit fontScale="90000"/>
          </a:bodyPr>
          <a:lstStyle/>
          <a:p>
            <a:r>
              <a:rPr lang="en-US" sz="3600" b="1" i="1" dirty="0">
                <a:solidFill>
                  <a:schemeClr val="tx1"/>
                </a:solidFill>
              </a:rPr>
              <a:t>Name Student:</a:t>
            </a:r>
            <a:br>
              <a:rPr lang="en-US" sz="3600" dirty="0"/>
            </a:br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1-Waad </a:t>
            </a:r>
            <a:r>
              <a:rPr lang="en-US" sz="3600" dirty="0" err="1">
                <a:solidFill>
                  <a:schemeClr val="accent5">
                    <a:lumMod val="75000"/>
                  </a:schemeClr>
                </a:solidFill>
              </a:rPr>
              <a:t>Awad</a:t>
            </a:r>
            <a:br>
              <a:rPr lang="en-US" sz="3600" dirty="0"/>
            </a:br>
            <a:r>
              <a:rPr lang="en-US" sz="3600" dirty="0">
                <a:solidFill>
                  <a:schemeClr val="accent3">
                    <a:lumMod val="75000"/>
                  </a:schemeClr>
                </a:solidFill>
              </a:rPr>
              <a:t>2-Hamud </a:t>
            </a:r>
            <a:r>
              <a:rPr lang="en-US" sz="3600" dirty="0" err="1">
                <a:solidFill>
                  <a:schemeClr val="accent3">
                    <a:lumMod val="75000"/>
                  </a:schemeClr>
                </a:solidFill>
              </a:rPr>
              <a:t>Alrezq</a:t>
            </a:r>
            <a:br>
              <a:rPr lang="en-US" sz="3600" dirty="0"/>
            </a:br>
            <a:r>
              <a:rPr lang="en-US" sz="36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3</a:t>
            </a:r>
            <a:r>
              <a:rPr lang="ar-SA" sz="36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3600" dirty="0" err="1">
                <a:solidFill>
                  <a:schemeClr val="accent5">
                    <a:lumMod val="20000"/>
                    <a:lumOff val="80000"/>
                  </a:schemeClr>
                </a:solidFill>
              </a:rPr>
              <a:t>AbeerAbdullah</a:t>
            </a:r>
            <a:br>
              <a:rPr lang="en-US" sz="3600" dirty="0"/>
            </a:br>
            <a:endParaRPr lang="en-US" sz="3600" dirty="0"/>
          </a:p>
        </p:txBody>
      </p:sp>
      <p:sp>
        <p:nvSpPr>
          <p:cNvPr id="10" name="عنوان فرعي 9">
            <a:extLst>
              <a:ext uri="{FF2B5EF4-FFF2-40B4-BE49-F238E27FC236}">
                <a16:creationId xmlns:a16="http://schemas.microsoft.com/office/drawing/2014/main" id="{50A89716-7A03-474A-8E6C-188DB9F95D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421076" y="139790"/>
            <a:ext cx="1616051" cy="1126283"/>
          </a:xfrm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sz="3200" dirty="0"/>
              <a:t> </a:t>
            </a:r>
          </a:p>
          <a:p>
            <a:endParaRPr 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6" name="صورة 15">
            <a:extLst>
              <a:ext uri="{FF2B5EF4-FFF2-40B4-BE49-F238E27FC236}">
                <a16:creationId xmlns:a16="http://schemas.microsoft.com/office/drawing/2014/main" id="{02590652-01FC-4D3F-B452-BAA2FEB7EB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0075" y="270768"/>
            <a:ext cx="1298856" cy="8643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صورة 17">
            <a:extLst>
              <a:ext uri="{FF2B5EF4-FFF2-40B4-BE49-F238E27FC236}">
                <a16:creationId xmlns:a16="http://schemas.microsoft.com/office/drawing/2014/main" id="{952781EF-A50F-49D0-8543-919DCFC794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Mark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812" y="270768"/>
            <a:ext cx="1442148" cy="8643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صورة 18">
            <a:extLst>
              <a:ext uri="{FF2B5EF4-FFF2-40B4-BE49-F238E27FC236}">
                <a16:creationId xmlns:a16="http://schemas.microsoft.com/office/drawing/2014/main" id="{CA5E0CD5-C981-437D-8967-E11F579696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4457" y="556260"/>
            <a:ext cx="3818403" cy="545846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731479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البي">
            <a:hlinkClick r:id="" action="ppaction://media"/>
            <a:extLst>
              <a:ext uri="{FF2B5EF4-FFF2-40B4-BE49-F238E27FC236}">
                <a16:creationId xmlns:a16="http://schemas.microsoft.com/office/drawing/2014/main" id="{716FCEA2-41F6-45A2-98EA-50D399E1738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28801" y="533400"/>
            <a:ext cx="9650558" cy="5311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480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3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39024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رسم تخطيطي 3">
            <a:extLst>
              <a:ext uri="{FF2B5EF4-FFF2-40B4-BE49-F238E27FC236}">
                <a16:creationId xmlns:a16="http://schemas.microsoft.com/office/drawing/2014/main" id="{234DA6FF-DBCF-493A-8710-F4266BDB725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63400341"/>
              </p:ext>
            </p:extLst>
          </p:nvPr>
        </p:nvGraphicFramePr>
        <p:xfrm>
          <a:off x="2033632" y="639192"/>
          <a:ext cx="6391278" cy="19287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عنوان 8">
            <a:extLst>
              <a:ext uri="{FF2B5EF4-FFF2-40B4-BE49-F238E27FC236}">
                <a16:creationId xmlns:a16="http://schemas.microsoft.com/office/drawing/2014/main" id="{6C4E9A6E-4C63-470E-ACF8-EA3C2E5B12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6541" y="2392681"/>
            <a:ext cx="2545080" cy="646331"/>
          </a:xfrm>
          <a:solidFill>
            <a:schemeClr val="bg1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algn="ctr"/>
            <a:r>
              <a:rPr lang="en-US" sz="3600">
                <a:solidFill>
                  <a:srgbClr val="002060"/>
                </a:solidFill>
              </a:rPr>
              <a:t>Node</a:t>
            </a:r>
            <a:r>
              <a:rPr lang="en-US">
                <a:solidFill>
                  <a:srgbClr val="002060"/>
                </a:solidFill>
              </a:rPr>
              <a:t>.</a:t>
            </a:r>
            <a:r>
              <a:rPr lang="en-US" sz="4400">
                <a:solidFill>
                  <a:srgbClr val="002060"/>
                </a:solidFill>
              </a:rPr>
              <a:t>js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3" name="عنصر نائب للمحتوى 2">
            <a:extLst>
              <a:ext uri="{FF2B5EF4-FFF2-40B4-BE49-F238E27FC236}">
                <a16:creationId xmlns:a16="http://schemas.microsoft.com/office/drawing/2014/main" id="{F6834472-EA88-4E30-9061-B5EE727B04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61056" y="2784638"/>
            <a:ext cx="1988252" cy="646331"/>
          </a:xfrm>
          <a:solidFill>
            <a:schemeClr val="bg1">
              <a:lumMod val="95000"/>
            </a:schemeClr>
          </a:solidFill>
          <a:ln>
            <a:solidFill>
              <a:srgbClr val="002060"/>
            </a:solidFill>
          </a:ln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sz="4000" dirty="0">
                <a:solidFill>
                  <a:srgbClr val="002060"/>
                </a:solidFill>
              </a:rPr>
              <a:t>React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1" name="عنصر نائب للمحتوى 2">
            <a:extLst>
              <a:ext uri="{FF2B5EF4-FFF2-40B4-BE49-F238E27FC236}">
                <a16:creationId xmlns:a16="http://schemas.microsoft.com/office/drawing/2014/main" id="{98D923B0-2DBF-4164-AAFA-F3F92693C00D}"/>
              </a:ext>
            </a:extLst>
          </p:cNvPr>
          <p:cNvSpPr txBox="1">
            <a:spLocks/>
          </p:cNvSpPr>
          <p:nvPr/>
        </p:nvSpPr>
        <p:spPr>
          <a:xfrm>
            <a:off x="3951256" y="3801780"/>
            <a:ext cx="2301240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2060"/>
            </a:solidFill>
          </a:ln>
        </p:spPr>
        <p:txBody>
          <a:bodyPr vert="horz" lIns="91440" tIns="45720" rIns="91440" bIns="45720" rtlCol="0" anchor="t">
            <a:normAutofit fontScale="850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lang="en-US"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800" i="0" dirty="0">
                <a:solidFill>
                  <a:srgbClr val="002060"/>
                </a:solidFill>
                <a:effectLst/>
                <a:latin typeface="-apple-system"/>
              </a:rPr>
              <a:t>Express</a:t>
            </a:r>
          </a:p>
          <a:p>
            <a:pPr marL="0" indent="0"/>
            <a:endParaRPr lang="en-US" dirty="0"/>
          </a:p>
        </p:txBody>
      </p:sp>
      <p:sp>
        <p:nvSpPr>
          <p:cNvPr id="18" name="عنصر نائب للمحتوى 2">
            <a:extLst>
              <a:ext uri="{FF2B5EF4-FFF2-40B4-BE49-F238E27FC236}">
                <a16:creationId xmlns:a16="http://schemas.microsoft.com/office/drawing/2014/main" id="{B3F48075-B82D-49FD-9BA1-60A693E34C10}"/>
              </a:ext>
            </a:extLst>
          </p:cNvPr>
          <p:cNvSpPr txBox="1">
            <a:spLocks/>
          </p:cNvSpPr>
          <p:nvPr/>
        </p:nvSpPr>
        <p:spPr>
          <a:xfrm>
            <a:off x="6934199" y="4466689"/>
            <a:ext cx="2499363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2060"/>
            </a:solidFill>
          </a:ln>
        </p:spPr>
        <p:txBody>
          <a:bodyPr vert="horz" lIns="91440" tIns="45720" rIns="91440" bIns="45720" rtlCol="0" anchor="t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lang="en-US"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/>
            <a:r>
              <a:rPr lang="en-US" sz="4000" dirty="0" err="1">
                <a:solidFill>
                  <a:srgbClr val="002060"/>
                </a:solidFill>
              </a:rPr>
              <a:t>Axios</a:t>
            </a:r>
            <a:endParaRPr lang="en-US" sz="4000" dirty="0">
              <a:solidFill>
                <a:srgbClr val="002060"/>
              </a:solidFill>
            </a:endParaRPr>
          </a:p>
          <a:p>
            <a:pPr marL="0" indent="0"/>
            <a:endParaRPr lang="en-US" dirty="0"/>
          </a:p>
        </p:txBody>
      </p:sp>
      <p:sp>
        <p:nvSpPr>
          <p:cNvPr id="23" name="عنصر نائب للمحتوى 2">
            <a:extLst>
              <a:ext uri="{FF2B5EF4-FFF2-40B4-BE49-F238E27FC236}">
                <a16:creationId xmlns:a16="http://schemas.microsoft.com/office/drawing/2014/main" id="{49D3AB95-E13C-4CFA-8BFE-72A7D35CA1F8}"/>
              </a:ext>
            </a:extLst>
          </p:cNvPr>
          <p:cNvSpPr txBox="1">
            <a:spLocks/>
          </p:cNvSpPr>
          <p:nvPr/>
        </p:nvSpPr>
        <p:spPr>
          <a:xfrm>
            <a:off x="7654576" y="5793050"/>
            <a:ext cx="2099024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2060"/>
            </a:solidFill>
          </a:ln>
        </p:spPr>
        <p:txBody>
          <a:bodyPr vert="horz" lIns="91440" tIns="45720" rIns="91440" bIns="45720" rtlCol="0" anchor="t">
            <a:normAutofit fontScale="47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lang="en-US"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/>
            <a:r>
              <a:rPr lang="en-US" sz="5900" dirty="0">
                <a:solidFill>
                  <a:srgbClr val="002060"/>
                </a:solidFill>
              </a:rPr>
              <a:t>bootstrap</a:t>
            </a:r>
          </a:p>
          <a:p>
            <a:pPr marL="0" indent="0"/>
            <a:endParaRPr lang="en-US" sz="2600" dirty="0"/>
          </a:p>
        </p:txBody>
      </p:sp>
      <p:sp>
        <p:nvSpPr>
          <p:cNvPr id="24" name="عنصر نائب للمحتوى 2">
            <a:extLst>
              <a:ext uri="{FF2B5EF4-FFF2-40B4-BE49-F238E27FC236}">
                <a16:creationId xmlns:a16="http://schemas.microsoft.com/office/drawing/2014/main" id="{13C0342C-5BDA-4595-977D-FF80AA69B14B}"/>
              </a:ext>
            </a:extLst>
          </p:cNvPr>
          <p:cNvSpPr txBox="1">
            <a:spLocks/>
          </p:cNvSpPr>
          <p:nvPr/>
        </p:nvSpPr>
        <p:spPr>
          <a:xfrm>
            <a:off x="4053840" y="5358785"/>
            <a:ext cx="2377439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2060"/>
            </a:solidFill>
          </a:ln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lang="en-US"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/>
            <a:r>
              <a:rPr lang="en-US" sz="4000" dirty="0" err="1">
                <a:solidFill>
                  <a:srgbClr val="002060"/>
                </a:solidFill>
              </a:rPr>
              <a:t>localstorg</a:t>
            </a:r>
            <a:endParaRPr lang="en-US" sz="4000" dirty="0">
              <a:solidFill>
                <a:srgbClr val="002060"/>
              </a:solidFill>
            </a:endParaRPr>
          </a:p>
          <a:p>
            <a:pPr marL="0" indent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44503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عنصر نائب للمحتوى 2">
            <a:extLst>
              <a:ext uri="{FF2B5EF4-FFF2-40B4-BE49-F238E27FC236}">
                <a16:creationId xmlns:a16="http://schemas.microsoft.com/office/drawing/2014/main" id="{0C3EB33E-BB58-443E-A520-2D2F33767C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2362200"/>
            <a:ext cx="8915400" cy="3777622"/>
          </a:xfr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  <a:scene3d>
              <a:camera prst="orthographicFront"/>
              <a:lightRig rig="threePt" dir="t"/>
            </a:scene3d>
            <a:sp3d extrusionH="57150">
              <a:bevelT w="38100" h="38100" prst="relaxedInset"/>
            </a:sp3d>
          </a:bodyPr>
          <a:lstStyle/>
          <a:p>
            <a:pPr marL="0" indent="0" algn="ctr">
              <a:buNone/>
            </a:pPr>
            <a:r>
              <a:rPr lang="en-US" sz="4400" b="0" i="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effectLst/>
                <a:latin typeface="Slack-Lato"/>
              </a:rPr>
              <a:t>Blood Bank Project (</a:t>
            </a:r>
            <a:r>
              <a:rPr lang="en-US" sz="4400" b="1" i="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effectLst/>
                <a:latin typeface="Slack-Lato"/>
              </a:rPr>
              <a:t>Wateen</a:t>
            </a:r>
            <a:r>
              <a:rPr lang="en-US" sz="4400" b="0" i="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effectLst/>
                <a:latin typeface="Slack-Lato"/>
              </a:rPr>
              <a:t>)</a:t>
            </a:r>
            <a:endParaRPr lang="en-US" dirty="0">
              <a:solidFill>
                <a:srgbClr val="1D1C1D"/>
              </a:solidFill>
              <a:latin typeface="Slack-Lato"/>
            </a:endParaRPr>
          </a:p>
          <a:p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Log in </a:t>
            </a:r>
            <a:r>
              <a:rPr lang="en-US" dirty="0">
                <a:solidFill>
                  <a:srgbClr val="1D1C1D"/>
                </a:solidFill>
                <a:latin typeface="Slack-Lato"/>
              </a:rPr>
              <a:t>&amp;</a:t>
            </a:r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 Register</a:t>
            </a:r>
          </a:p>
          <a:p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Through the website, you can book an appointment to donate blood</a:t>
            </a:r>
          </a:p>
          <a:p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You can know all the information about the different blood types</a:t>
            </a:r>
          </a:p>
          <a:p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You can know the journey of the blood bag</a:t>
            </a:r>
          </a:p>
          <a:p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Knowing the history of blood donation</a:t>
            </a:r>
          </a:p>
          <a:p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Knowing the number of registered users on our site and their different blood types</a:t>
            </a:r>
          </a:p>
          <a:p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You can contact us through the social networking sites written on the site</a:t>
            </a:r>
            <a:endParaRPr lang="en-US" dirty="0"/>
          </a:p>
        </p:txBody>
      </p:sp>
      <p:graphicFrame>
        <p:nvGraphicFramePr>
          <p:cNvPr id="4" name="رسم تخطيطي 3">
            <a:extLst>
              <a:ext uri="{FF2B5EF4-FFF2-40B4-BE49-F238E27FC236}">
                <a16:creationId xmlns:a16="http://schemas.microsoft.com/office/drawing/2014/main" id="{B68DAE3C-E215-4421-87D1-9C0B4BA7F09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28782115"/>
              </p:ext>
            </p:extLst>
          </p:nvPr>
        </p:nvGraphicFramePr>
        <p:xfrm>
          <a:off x="2651760" y="624111"/>
          <a:ext cx="6057900" cy="7932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21630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رسم تخطيطي 5">
            <a:extLst>
              <a:ext uri="{FF2B5EF4-FFF2-40B4-BE49-F238E27FC236}">
                <a16:creationId xmlns:a16="http://schemas.microsoft.com/office/drawing/2014/main" id="{01FDAD7E-D0AB-413E-80BF-84FC3D5E80B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71340423"/>
              </p:ext>
            </p:extLst>
          </p:nvPr>
        </p:nvGraphicFramePr>
        <p:xfrm>
          <a:off x="2117693" y="1039965"/>
          <a:ext cx="6711519" cy="6595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عنصر نائب للمحتوى 2">
            <a:extLst>
              <a:ext uri="{FF2B5EF4-FFF2-40B4-BE49-F238E27FC236}">
                <a16:creationId xmlns:a16="http://schemas.microsoft.com/office/drawing/2014/main" id="{26348243-57F8-4E64-AE17-27EEBD886E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Being able to navigate and view some information</a:t>
            </a:r>
            <a:endParaRPr lang="ar-SA" b="0" i="0" dirty="0">
              <a:solidFill>
                <a:srgbClr val="1D1C1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lack-Lato"/>
            </a:endParaRPr>
          </a:p>
          <a:p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class-based components (with states and lifecycle methods)</a:t>
            </a:r>
            <a:endParaRPr lang="ar-SA" dirty="0">
              <a:solidFill>
                <a:srgbClr val="1D1C1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lack-Lato"/>
            </a:endParaRPr>
          </a:p>
          <a:p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Function-based components with </a:t>
            </a:r>
            <a:r>
              <a:rPr lang="en-US" b="0" i="0" dirty="0" err="1">
                <a:solidFill>
                  <a:srgbClr val="1D1C1D"/>
                </a:solidFill>
                <a:effectLst/>
                <a:latin typeface="Slack-Lato"/>
              </a:rPr>
              <a:t>useState</a:t>
            </a:r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 , </a:t>
            </a:r>
            <a:r>
              <a:rPr lang="en-US" b="0" i="0" dirty="0" err="1">
                <a:solidFill>
                  <a:srgbClr val="1D1C1D"/>
                </a:solidFill>
                <a:effectLst/>
                <a:latin typeface="Slack-Lato"/>
              </a:rPr>
              <a:t>useEffect</a:t>
            </a:r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 , </a:t>
            </a:r>
            <a:r>
              <a:rPr lang="en-US" b="0" i="0" dirty="0" err="1">
                <a:solidFill>
                  <a:srgbClr val="1D1C1D"/>
                </a:solidFill>
                <a:effectLst/>
                <a:latin typeface="Slack-Lato"/>
              </a:rPr>
              <a:t>useParams</a:t>
            </a:r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 , and </a:t>
            </a:r>
            <a:r>
              <a:rPr lang="en-US" b="0" i="0" dirty="0" err="1">
                <a:solidFill>
                  <a:srgbClr val="1D1C1D"/>
                </a:solidFill>
                <a:effectLst/>
                <a:latin typeface="Slack-Lato"/>
              </a:rPr>
              <a:t>useNavigate</a:t>
            </a:r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 hooks.</a:t>
            </a:r>
            <a:endParaRPr lang="ar-SA" b="0" i="0" dirty="0">
              <a:solidFill>
                <a:srgbClr val="1D1C1D"/>
              </a:solidFill>
              <a:effectLst/>
              <a:latin typeface="Slack-Lato"/>
            </a:endParaRPr>
          </a:p>
          <a:p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CRUD operations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473595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عنصر نائب للمحتوى 14">
            <a:extLst>
              <a:ext uri="{FF2B5EF4-FFF2-40B4-BE49-F238E27FC236}">
                <a16:creationId xmlns:a16="http://schemas.microsoft.com/office/drawing/2014/main" id="{63F1ADEA-F7DD-44CE-9474-2101711B8B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8740" y="1844039"/>
            <a:ext cx="10323512" cy="4318643"/>
          </a:xfrm>
          <a:solidFill>
            <a:schemeClr val="accent5">
              <a:lumMod val="20000"/>
              <a:lumOff val="80000"/>
            </a:schemeClr>
          </a:solidFill>
        </p:spPr>
        <p:txBody>
          <a:bodyPr/>
          <a:lstStyle/>
          <a:p>
            <a:pPr marL="0" indent="0" algn="ctr">
              <a:buNone/>
            </a:pPr>
            <a:r>
              <a:rPr lang="en-US" sz="3200" b="1" dirty="0"/>
              <a:t>BACK END</a:t>
            </a:r>
          </a:p>
          <a:p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(</a:t>
            </a:r>
            <a:r>
              <a:rPr lang="en-US" altLang="en-US" sz="1600" b="1" dirty="0">
                <a:solidFill>
                  <a:srgbClr val="202124"/>
                </a:solidFill>
                <a:latin typeface="inherit"/>
              </a:rPr>
              <a:t>Navbar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): </a:t>
            </a: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Contains a login and search</a:t>
            </a:r>
          </a:p>
          <a:p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(main):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herit"/>
              </a:rPr>
              <a:t>Contains blood group information and appointment booking</a:t>
            </a:r>
            <a:r>
              <a:rPr kumimoji="0" lang="en-US" altLang="en-US" sz="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</a:p>
          <a:p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latin typeface="Arial" panose="020B0604020202020204" pitchFamily="34" charset="0"/>
              </a:rPr>
              <a:t>(footer):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herit"/>
              </a:rPr>
              <a:t>Means of communication</a:t>
            </a:r>
          </a:p>
          <a:p>
            <a:pPr marL="0" indent="0" algn="ctr">
              <a:buNone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 FRONT END</a:t>
            </a:r>
            <a:endParaRPr kumimoji="0" lang="en-US" altLang="en-US" sz="3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r>
              <a:rPr lang="en-US" altLang="en-US" sz="1600" b="1" dirty="0">
                <a:solidFill>
                  <a:schemeClr val="tx1"/>
                </a:solidFill>
                <a:latin typeface="Arial" panose="020B0604020202020204" pitchFamily="34" charset="0"/>
              </a:rPr>
              <a:t>Data</a:t>
            </a:r>
          </a:p>
          <a:p>
            <a:r>
              <a:rPr lang="en-US" altLang="en-US" sz="1600" b="1" dirty="0">
                <a:solidFill>
                  <a:schemeClr val="tx1"/>
                </a:solidFill>
                <a:latin typeface="Arial" panose="020B0604020202020204" pitchFamily="34" charset="0"/>
              </a:rPr>
              <a:t>User</a:t>
            </a:r>
          </a:p>
          <a:p>
            <a:r>
              <a:rPr lang="en-US" altLang="en-US" sz="1600" b="1" dirty="0">
                <a:solidFill>
                  <a:schemeClr val="tx1"/>
                </a:solidFill>
                <a:latin typeface="Arial" panose="020B0604020202020204" pitchFamily="34" charset="0"/>
              </a:rPr>
              <a:t>User Router</a:t>
            </a:r>
          </a:p>
          <a:p>
            <a:r>
              <a:rPr lang="en-US" altLang="en-US" sz="1600" b="1" dirty="0">
                <a:solidFill>
                  <a:schemeClr val="tx1"/>
                </a:solidFill>
                <a:latin typeface="Arial" panose="020B0604020202020204" pitchFamily="34" charset="0"/>
              </a:rPr>
              <a:t>Server</a:t>
            </a:r>
          </a:p>
          <a:p>
            <a:endParaRPr kumimoji="0" lang="en-US" alt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19" name="Rectangle 9">
            <a:extLst>
              <a:ext uri="{FF2B5EF4-FFF2-40B4-BE49-F238E27FC236}">
                <a16:creationId xmlns:a16="http://schemas.microsoft.com/office/drawing/2014/main" id="{8CADF107-E440-438F-948F-25DF605C01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4077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9" name="Rectangle 14">
            <a:extLst>
              <a:ext uri="{FF2B5EF4-FFF2-40B4-BE49-F238E27FC236}">
                <a16:creationId xmlns:a16="http://schemas.microsoft.com/office/drawing/2014/main" id="{8F2B3E94-81F7-41AF-A3B7-C217C4CB5DA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461261" y="722135"/>
            <a:ext cx="3436619" cy="52835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/>
        </p:spPr>
        <p:txBody>
          <a:bodyPr vert="horz" wrap="squar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herit"/>
              </a:rPr>
              <a:t>Project contents: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kumimoji="0" lang="en-US" altLang="en-US" b="1" i="0" u="none" strike="noStrike" cap="none" normalizeH="0" baseline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60666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547B5314-678F-4020-B263-88B48122ED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5546" y="306333"/>
            <a:ext cx="3708814" cy="1280890"/>
          </a:xfrm>
        </p:spPr>
        <p:txBody>
          <a:bodyPr/>
          <a:lstStyle/>
          <a:p>
            <a:pPr algn="ctr"/>
            <a:endParaRPr lang="en-US" dirty="0"/>
          </a:p>
        </p:txBody>
      </p:sp>
      <p:sp>
        <p:nvSpPr>
          <p:cNvPr id="3" name="عنصر نائب للمحتوى 2">
            <a:extLst>
              <a:ext uri="{FF2B5EF4-FFF2-40B4-BE49-F238E27FC236}">
                <a16:creationId xmlns:a16="http://schemas.microsoft.com/office/drawing/2014/main" id="{5F264690-1076-41E5-889A-F052034E76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انفجار: 8 نقاط 3">
            <a:extLst>
              <a:ext uri="{FF2B5EF4-FFF2-40B4-BE49-F238E27FC236}">
                <a16:creationId xmlns:a16="http://schemas.microsoft.com/office/drawing/2014/main" id="{3750C024-763C-4B39-AD83-4A2E8E077DE1}"/>
              </a:ext>
            </a:extLst>
          </p:cNvPr>
          <p:cNvSpPr/>
          <p:nvPr/>
        </p:nvSpPr>
        <p:spPr>
          <a:xfrm>
            <a:off x="2286000" y="800100"/>
            <a:ext cx="8724900" cy="5111122"/>
          </a:xfrm>
          <a:prstGeom prst="irregularSeal1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lgerian" panose="04020705040A02060702" pitchFamily="82" charset="0"/>
              </a:rPr>
              <a:t>View site</a:t>
            </a:r>
          </a:p>
        </p:txBody>
      </p:sp>
    </p:spTree>
    <p:extLst>
      <p:ext uri="{BB962C8B-B14F-4D97-AF65-F5344CB8AC3E}">
        <p14:creationId xmlns:p14="http://schemas.microsoft.com/office/powerpoint/2010/main" val="158844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thank you slide">
            <a:extLst>
              <a:ext uri="{FF2B5EF4-FFF2-40B4-BE49-F238E27FC236}">
                <a16:creationId xmlns:a16="http://schemas.microsoft.com/office/drawing/2014/main" id="{2DABFBEB-7BB5-4EBF-82F1-B9E5D84E19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612" y="1849152"/>
            <a:ext cx="4601497" cy="3159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lated image">
            <a:extLst>
              <a:ext uri="{FF2B5EF4-FFF2-40B4-BE49-F238E27FC236}">
                <a16:creationId xmlns:a16="http://schemas.microsoft.com/office/drawing/2014/main" id="{1BC9F8F9-0D37-4AE6-BD7F-6FEBD7009D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6355" y="2900516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any questions">
            <a:extLst>
              <a:ext uri="{FF2B5EF4-FFF2-40B4-BE49-F238E27FC236}">
                <a16:creationId xmlns:a16="http://schemas.microsoft.com/office/drawing/2014/main" id="{10B86759-05C6-4B59-9E93-87D29778B3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774" y="304799"/>
            <a:ext cx="4749527" cy="2671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299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ربطة">
  <a:themeElements>
    <a:clrScheme name="ربطة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ربطة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ربطة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1246</TotalTime>
  <Words>167</Words>
  <Application>Microsoft Office PowerPoint</Application>
  <PresentationFormat>شاشة عريضة</PresentationFormat>
  <Paragraphs>36</Paragraphs>
  <Slides>8</Slides>
  <Notes>0</Notes>
  <HiddenSlides>0</HiddenSlides>
  <MMClips>1</MMClips>
  <ScaleCrop>false</ScaleCrop>
  <HeadingPairs>
    <vt:vector size="6" baseType="variant">
      <vt:variant>
        <vt:lpstr>الخطوط المستخدمة</vt:lpstr>
      </vt:variant>
      <vt:variant>
        <vt:i4>8</vt:i4>
      </vt:variant>
      <vt:variant>
        <vt:lpstr>نسق</vt:lpstr>
      </vt:variant>
      <vt:variant>
        <vt:i4>1</vt:i4>
      </vt:variant>
      <vt:variant>
        <vt:lpstr>عناوين الشرائح</vt:lpstr>
      </vt:variant>
      <vt:variant>
        <vt:i4>8</vt:i4>
      </vt:variant>
    </vt:vector>
  </HeadingPairs>
  <TitlesOfParts>
    <vt:vector size="17" baseType="lpstr">
      <vt:lpstr>Algerian</vt:lpstr>
      <vt:lpstr>-apple-system</vt:lpstr>
      <vt:lpstr>Arial</vt:lpstr>
      <vt:lpstr>Century Gothic</vt:lpstr>
      <vt:lpstr>inherit</vt:lpstr>
      <vt:lpstr>Slack-Lato</vt:lpstr>
      <vt:lpstr>Tahoma</vt:lpstr>
      <vt:lpstr>Wingdings 3</vt:lpstr>
      <vt:lpstr>ربطة</vt:lpstr>
      <vt:lpstr>Name Student: 1-Waad Awad 2-Hamud Alrezq 3 AbeerAbdullah </vt:lpstr>
      <vt:lpstr>عرض تقديمي في PowerPoint</vt:lpstr>
      <vt:lpstr>Node.js</vt:lpstr>
      <vt:lpstr>عرض تقديمي في PowerPoint</vt:lpstr>
      <vt:lpstr>عرض تقديمي في PowerPoint</vt:lpstr>
      <vt:lpstr>Project contents: </vt:lpstr>
      <vt:lpstr>عرض تقديمي في PowerPoint</vt:lpstr>
      <vt:lpstr>عرض تقديمي في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Name Student: 1-Waad Awad 2-Hamud Alrezq 3 AbeerAbdullah</dc:title>
  <dc:creator>وعد</dc:creator>
  <cp:lastModifiedBy>Hamud Alrezg</cp:lastModifiedBy>
  <cp:revision>1</cp:revision>
  <dcterms:created xsi:type="dcterms:W3CDTF">2021-11-30T09:28:38Z</dcterms:created>
  <dcterms:modified xsi:type="dcterms:W3CDTF">2021-12-05T00:59:54Z</dcterms:modified>
</cp:coreProperties>
</file>